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pic>
        <p:nvPicPr>
          <p:cNvPr id="37" name="Imagen 36"/>
          <p:cNvPicPr/>
          <p:nvPr/>
        </p:nvPicPr>
        <p:blipFill>
          <a:blip r:embed="rId2"/>
          <a:stretch/>
        </p:blipFill>
        <p:spPr>
          <a:xfrm>
            <a:off x="3602880" y="1604520"/>
            <a:ext cx="4984920" cy="3977280"/>
          </a:xfrm>
          <a:prstGeom prst="rect">
            <a:avLst/>
          </a:prstGeom>
          <a:ln>
            <a:noFill/>
          </a:ln>
        </p:spPr>
      </p:pic>
      <p:pic>
        <p:nvPicPr>
          <p:cNvPr id="38" name="Imagen 37"/>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100000"/>
              </a:lnSpc>
            </a:pPr>
            <a:r>
              <a:rPr lang="es-ES" sz="6000" b="0" strike="noStrike" spc="-1">
                <a:solidFill>
                  <a:srgbClr val="000000"/>
                </a:solidFill>
                <a:uFill>
                  <a:solidFill>
                    <a:srgbClr val="FFFFFF"/>
                  </a:solidFill>
                </a:uFill>
                <a:latin typeface="Calibri Light"/>
              </a:rPr>
              <a:t>Haga clic para modificar el estilo de título del patrón</a:t>
            </a:r>
            <a:endParaRPr lang="es-ES" sz="6000" b="0" strike="noStrike" spc="-1">
              <a:solidFill>
                <a:srgbClr val="000000"/>
              </a:solidFill>
              <a:uFill>
                <a:solidFill>
                  <a:srgbClr val="FFFFFF"/>
                </a:solidFill>
              </a:u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BA8481B3-DF6A-4030-80E6-875490A4BE74}" type="datetime">
              <a:rPr lang="es-ES" sz="1200" b="0" strike="noStrike" spc="-1">
                <a:solidFill>
                  <a:srgbClr val="8B8B8B"/>
                </a:solidFill>
                <a:uFill>
                  <a:solidFill>
                    <a:srgbClr val="FFFFFF"/>
                  </a:solidFill>
                </a:uFill>
                <a:latin typeface="Calibri"/>
              </a:rPr>
              <a:t>17/07/2020</a:t>
            </a:fld>
            <a:endParaRPr lang="es-ES" sz="1200" b="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s-ES" sz="2400" b="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6355FF57-79A2-4E11-8BE2-4C6C1D996F1F}" type="slidenum">
              <a:rPr lang="es-ES" sz="1200" b="0" strike="noStrike" spc="-1">
                <a:solidFill>
                  <a:srgbClr val="8B8B8B"/>
                </a:solidFill>
                <a:uFill>
                  <a:solidFill>
                    <a:srgbClr val="FFFFFF"/>
                  </a:solidFill>
                </a:uFill>
                <a:latin typeface="Calibri"/>
              </a:rPr>
              <a:t>‹Nº›</a:t>
            </a:fld>
            <a:endParaRPr lang="es-ES" sz="1200" b="0" strike="noStrike" spc="-1">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2800" b="0" strike="noStrike" spc="-1">
                <a:solidFill>
                  <a:srgbClr val="000000"/>
                </a:solidFill>
                <a:uFill>
                  <a:solidFill>
                    <a:srgbClr val="FFFFFF"/>
                  </a:solidFill>
                </a:uFill>
                <a:latin typeface="Calibri"/>
              </a:rPr>
              <a:t>Pulse para editar el formato de esquema del texto</a:t>
            </a:r>
          </a:p>
          <a:p>
            <a:pPr marL="864000" lvl="1" indent="-324000">
              <a:spcBef>
                <a:spcPts val="1134"/>
              </a:spcBef>
              <a:buClr>
                <a:srgbClr val="000000"/>
              </a:buClr>
              <a:buSzPct val="75000"/>
              <a:buFont typeface="Symbol" charset="2"/>
              <a:buChar char=""/>
            </a:pPr>
            <a:r>
              <a:rPr lang="es-ES" sz="2000" b="0" strike="noStrike" spc="-1">
                <a:solidFill>
                  <a:srgbClr val="000000"/>
                </a:solidFill>
                <a:uFill>
                  <a:solidFill>
                    <a:srgbClr val="FFFFFF"/>
                  </a:solidFill>
                </a:uFill>
                <a:latin typeface="Calibri"/>
              </a:rPr>
              <a:t>Segundo nivel del esquema</a:t>
            </a:r>
          </a:p>
          <a:p>
            <a:pPr marL="1296000" lvl="2" indent="-288000">
              <a:spcBef>
                <a:spcPts val="850"/>
              </a:spcBef>
              <a:buClr>
                <a:srgbClr val="000000"/>
              </a:buClr>
              <a:buSzPct val="45000"/>
              <a:buFont typeface="Wingdings" charset="2"/>
              <a:buChar char=""/>
            </a:pPr>
            <a:r>
              <a:rPr lang="es-ES" sz="1800" b="0" strike="noStrike" spc="-1">
                <a:solidFill>
                  <a:srgbClr val="000000"/>
                </a:solidFill>
                <a:uFill>
                  <a:solidFill>
                    <a:srgbClr val="FFFFFF"/>
                  </a:solidFill>
                </a:uFill>
                <a:latin typeface="Calibri"/>
              </a:rPr>
              <a:t>Tercer nivel del esquema</a:t>
            </a:r>
          </a:p>
          <a:p>
            <a:pPr marL="1728000" lvl="3" indent="-216000">
              <a:spcBef>
                <a:spcPts val="567"/>
              </a:spcBef>
              <a:buClr>
                <a:srgbClr val="000000"/>
              </a:buClr>
              <a:buSzPct val="75000"/>
              <a:buFont typeface="Symbol" charset="2"/>
              <a:buChar char=""/>
            </a:pPr>
            <a:r>
              <a:rPr lang="es-ES" sz="1800" b="0" strike="noStrike" spc="-1">
                <a:solidFill>
                  <a:srgbClr val="000000"/>
                </a:solidFill>
                <a:uFill>
                  <a:solidFill>
                    <a:srgbClr val="FFFFFF"/>
                  </a:solidFill>
                </a:uFill>
                <a:latin typeface="Calibri"/>
              </a:rPr>
              <a:t>Cuarto nivel del esquema</a:t>
            </a:r>
          </a:p>
          <a:p>
            <a:pPr marL="2160000" lvl="4"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Quinto nivel del esquema</a:t>
            </a:r>
          </a:p>
          <a:p>
            <a:pPr marL="2592000" lvl="5"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Sexto nivel del esquema</a:t>
            </a:r>
          </a:p>
          <a:p>
            <a:pPr marL="3024000" lvl="6"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1523880" y="1122480"/>
            <a:ext cx="9143640" cy="2387160"/>
          </a:xfrm>
          <a:prstGeom prst="rect">
            <a:avLst/>
          </a:prstGeom>
          <a:noFill/>
          <a:ln>
            <a:noFill/>
          </a:ln>
        </p:spPr>
        <p:txBody>
          <a:bodyPr anchor="b"/>
          <a:lstStyle/>
          <a:p>
            <a:endParaRPr lang="es-ES" sz="1800" b="0" strike="noStrike" spc="-1">
              <a:solidFill>
                <a:srgbClr val="000000"/>
              </a:solidFill>
              <a:uFill>
                <a:solidFill>
                  <a:srgbClr val="FFFFFF"/>
                </a:solidFill>
              </a:uFill>
              <a:latin typeface="Calibri"/>
            </a:endParaRPr>
          </a:p>
        </p:txBody>
      </p:sp>
      <p:sp>
        <p:nvSpPr>
          <p:cNvPr id="76" name="TextShape 2"/>
          <p:cNvSpPr txBox="1"/>
          <p:nvPr/>
        </p:nvSpPr>
        <p:spPr>
          <a:xfrm>
            <a:off x="1523880" y="3602160"/>
            <a:ext cx="9143640" cy="1655280"/>
          </a:xfrm>
          <a:prstGeom prst="rect">
            <a:avLst/>
          </a:prstGeom>
          <a:noFill/>
          <a:ln>
            <a:noFill/>
          </a:ln>
        </p:spPr>
        <p:txBody>
          <a:bodyPr/>
          <a:lstStyle/>
          <a:p>
            <a:pPr algn="ctr"/>
            <a:endParaRPr lang="es-ES" sz="3200" b="0" strike="noStrike" spc="-1">
              <a:solidFill>
                <a:srgbClr val="000000"/>
              </a:solidFill>
              <a:uFill>
                <a:solidFill>
                  <a:srgbClr val="FFFFFF"/>
                </a:solidFill>
              </a:uFill>
              <a:latin typeface="Arial"/>
            </a:endParaRPr>
          </a:p>
        </p:txBody>
      </p:sp>
      <p:pic>
        <p:nvPicPr>
          <p:cNvPr id="77" name="Imagen 3"/>
          <p:cNvPicPr/>
          <p:nvPr/>
        </p:nvPicPr>
        <p:blipFill>
          <a:blip r:embed="rId2">
            <a:lum bright="70000" contrast="-70000"/>
          </a:blip>
          <a:stretch/>
        </p:blipFill>
        <p:spPr>
          <a:xfrm>
            <a:off x="0" y="0"/>
            <a:ext cx="12191760" cy="6857640"/>
          </a:xfrm>
          <a:prstGeom prst="rect">
            <a:avLst/>
          </a:prstGeom>
          <a:ln>
            <a:noFill/>
          </a:ln>
        </p:spPr>
      </p:pic>
      <p:pic>
        <p:nvPicPr>
          <p:cNvPr id="78" name="Imagen 5"/>
          <p:cNvPicPr/>
          <p:nvPr/>
        </p:nvPicPr>
        <p:blipFill>
          <a:blip r:embed="rId3"/>
          <a:stretch/>
        </p:blipFill>
        <p:spPr>
          <a:xfrm>
            <a:off x="178560" y="5568840"/>
            <a:ext cx="2450520" cy="889560"/>
          </a:xfrm>
          <a:prstGeom prst="rect">
            <a:avLst/>
          </a:prstGeom>
          <a:ln>
            <a:noFill/>
          </a:ln>
        </p:spPr>
      </p:pic>
      <p:sp>
        <p:nvSpPr>
          <p:cNvPr id="79" name="CustomShape 3"/>
          <p:cNvSpPr/>
          <p:nvPr/>
        </p:nvSpPr>
        <p:spPr>
          <a:xfrm>
            <a:off x="-1737720" y="5180760"/>
            <a:ext cx="6095520" cy="15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a:solidFill>
                  <a:srgbClr val="5B9BD5"/>
                </a:solidFill>
                <a:uFill>
                  <a:solidFill>
                    <a:srgbClr val="FFFFFF"/>
                  </a:solidFill>
                </a:uFill>
                <a:latin typeface="Comic Sans MS"/>
              </a:rPr>
              <a:t>ORGANIZA:</a:t>
            </a: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r>
              <a:rPr lang="es-ES" sz="1800" b="0" i="1" strike="noStrike" spc="-1">
                <a:solidFill>
                  <a:srgbClr val="5B9BD5"/>
                </a:solidFill>
                <a:uFill>
                  <a:solidFill>
                    <a:srgbClr val="FFFFFF"/>
                  </a:solidFill>
                </a:uFill>
                <a:latin typeface="Calibri"/>
              </a:rPr>
              <a:t>                             Excmo. Ayuntamiento de Martos</a:t>
            </a:r>
            <a:endParaRPr lang="es-ES" sz="1800" b="0" strike="noStrike" spc="-1">
              <a:solidFill>
                <a:srgbClr val="000000"/>
              </a:solidFill>
              <a:uFill>
                <a:solidFill>
                  <a:srgbClr val="FFFFFF"/>
                </a:solidFill>
              </a:uFill>
              <a:latin typeface="Arial"/>
            </a:endParaRPr>
          </a:p>
        </p:txBody>
      </p:sp>
      <p:sp>
        <p:nvSpPr>
          <p:cNvPr id="80" name="CustomShape 4"/>
          <p:cNvSpPr/>
          <p:nvPr/>
        </p:nvSpPr>
        <p:spPr>
          <a:xfrm rot="1363800">
            <a:off x="10767600" y="355860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1" name="CustomShape 5"/>
          <p:cNvSpPr/>
          <p:nvPr/>
        </p:nvSpPr>
        <p:spPr>
          <a:xfrm rot="21118200">
            <a:off x="9903240" y="423108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2" name="CustomShape 6"/>
          <p:cNvSpPr/>
          <p:nvPr/>
        </p:nvSpPr>
        <p:spPr>
          <a:xfrm rot="20971200">
            <a:off x="7406280" y="436032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3" name="CustomShape 7"/>
          <p:cNvSpPr/>
          <p:nvPr/>
        </p:nvSpPr>
        <p:spPr>
          <a:xfrm rot="20390400">
            <a:off x="10926360" y="58168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4" name="CustomShape 8"/>
          <p:cNvSpPr/>
          <p:nvPr/>
        </p:nvSpPr>
        <p:spPr>
          <a:xfrm rot="270600">
            <a:off x="9595800" y="5285520"/>
            <a:ext cx="184320" cy="645840"/>
          </a:xfrm>
          <a:prstGeom prst="rect">
            <a:avLst/>
          </a:prstGeom>
          <a:noFill/>
          <a:ln>
            <a:noFill/>
          </a:ln>
        </p:spPr>
        <p:style>
          <a:lnRef idx="0">
            <a:scrgbClr r="0" g="0" b="0"/>
          </a:lnRef>
          <a:fillRef idx="0">
            <a:scrgbClr r="0" g="0" b="0"/>
          </a:fillRef>
          <a:effectRef idx="0">
            <a:scrgbClr r="0" g="0" b="0"/>
          </a:effectRef>
          <a:fontRef idx="minor"/>
        </p:style>
      </p:sp>
      <p:sp>
        <p:nvSpPr>
          <p:cNvPr id="85" name="CustomShape 9"/>
          <p:cNvSpPr/>
          <p:nvPr/>
        </p:nvSpPr>
        <p:spPr>
          <a:xfrm>
            <a:off x="7730280" y="598824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6" name="CustomShape 10"/>
          <p:cNvSpPr/>
          <p:nvPr/>
        </p:nvSpPr>
        <p:spPr>
          <a:xfrm rot="21073800">
            <a:off x="6843960" y="51976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7" name="CustomShape 11"/>
          <p:cNvSpPr/>
          <p:nvPr/>
        </p:nvSpPr>
        <p:spPr>
          <a:xfrm>
            <a:off x="3201954" y="223561"/>
            <a:ext cx="5787492" cy="776339"/>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3200" b="1" strike="noStrike" spc="-1" dirty="0">
                <a:solidFill>
                  <a:srgbClr val="548235"/>
                </a:solidFill>
                <a:uFill>
                  <a:solidFill>
                    <a:srgbClr val="FFFFFF"/>
                  </a:solidFill>
                </a:uFill>
                <a:latin typeface="Calibri"/>
              </a:rPr>
              <a:t>HOJA DE </a:t>
            </a:r>
            <a:r>
              <a:rPr lang="es-ES" sz="3200" b="1" strike="noStrike" spc="-1" dirty="0" smtClean="0">
                <a:solidFill>
                  <a:srgbClr val="548235"/>
                </a:solidFill>
                <a:uFill>
                  <a:solidFill>
                    <a:srgbClr val="FFFFFF"/>
                  </a:solidFill>
                </a:uFill>
                <a:latin typeface="Calibri"/>
              </a:rPr>
              <a:t>INSCRIPCIÓN EQUIPOS - TORNEOS </a:t>
            </a:r>
            <a:r>
              <a:rPr lang="es-ES" sz="3200" b="1" strike="noStrike" spc="-1" dirty="0">
                <a:solidFill>
                  <a:srgbClr val="548235"/>
                </a:solidFill>
                <a:uFill>
                  <a:solidFill>
                    <a:srgbClr val="FFFFFF"/>
                  </a:solidFill>
                </a:uFill>
                <a:latin typeface="Calibri"/>
              </a:rPr>
              <a:t>DE VERANO </a:t>
            </a:r>
            <a:r>
              <a:rPr lang="es-ES" sz="3200" b="1" strike="noStrike" spc="-1" dirty="0" smtClean="0">
                <a:solidFill>
                  <a:srgbClr val="548235"/>
                </a:solidFill>
                <a:uFill>
                  <a:solidFill>
                    <a:srgbClr val="FFFFFF"/>
                  </a:solidFill>
                </a:uFill>
                <a:latin typeface="Calibri"/>
              </a:rPr>
              <a:t>2020</a:t>
            </a:r>
            <a:endParaRPr lang="es-ES" sz="3200" b="0" strike="noStrike" spc="-1" dirty="0">
              <a:solidFill>
                <a:srgbClr val="000000"/>
              </a:solidFill>
              <a:uFill>
                <a:solidFill>
                  <a:srgbClr val="FFFFFF"/>
                </a:solidFill>
              </a:uFill>
              <a:latin typeface="Arial"/>
            </a:endParaRPr>
          </a:p>
          <a:p>
            <a:pPr algn="ctr">
              <a:lnSpc>
                <a:spcPct val="100000"/>
              </a:lnSpc>
            </a:pPr>
            <a:endParaRPr lang="es-ES" sz="2400" b="0" strike="noStrike" spc="-1" dirty="0">
              <a:solidFill>
                <a:srgbClr val="000000"/>
              </a:solidFill>
              <a:uFill>
                <a:solidFill>
                  <a:srgbClr val="FFFFFF"/>
                </a:solidFill>
              </a:uFill>
              <a:latin typeface="Arial"/>
            </a:endParaRPr>
          </a:p>
        </p:txBody>
      </p:sp>
      <p:sp>
        <p:nvSpPr>
          <p:cNvPr id="88" name="CustomShape 12"/>
          <p:cNvSpPr/>
          <p:nvPr/>
        </p:nvSpPr>
        <p:spPr>
          <a:xfrm>
            <a:off x="8150400" y="3111120"/>
            <a:ext cx="3809520" cy="245880"/>
          </a:xfrm>
          <a:prstGeom prst="rect">
            <a:avLst/>
          </a:prstGeom>
          <a:noFill/>
          <a:ln>
            <a:noFill/>
          </a:ln>
        </p:spPr>
        <p:style>
          <a:lnRef idx="0">
            <a:scrgbClr r="0" g="0" b="0"/>
          </a:lnRef>
          <a:fillRef idx="0">
            <a:scrgbClr r="0" g="0" b="0"/>
          </a:fillRef>
          <a:effectRef idx="0">
            <a:scrgbClr r="0" g="0" b="0"/>
          </a:effectRef>
          <a:fontRef idx="minor"/>
        </p:style>
      </p:sp>
      <p:sp>
        <p:nvSpPr>
          <p:cNvPr id="89" name="CustomShape 13"/>
          <p:cNvSpPr/>
          <p:nvPr/>
        </p:nvSpPr>
        <p:spPr>
          <a:xfrm>
            <a:off x="4152960" y="5113455"/>
            <a:ext cx="7604659" cy="15073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800" b="0" strike="noStrike" spc="-1" dirty="0">
                <a:solidFill>
                  <a:srgbClr val="000000"/>
                </a:solidFill>
                <a:uFill>
                  <a:solidFill>
                    <a:srgbClr val="FFFFFF"/>
                  </a:solidFill>
                </a:uFill>
                <a:latin typeface="Arial"/>
              </a:rPr>
              <a:t>De acuerdo con lo establecido en la Ley Orgánica 15/1999 de Protección de Datos de Carácter Personal, le informamos que los datos personales que usted nos facilite, serán tratados  en nuestros ficheros con la finalidad de "gestión concejalía de deportes y portal web".</a:t>
            </a:r>
          </a:p>
          <a:p>
            <a:pPr>
              <a:lnSpc>
                <a:spcPct val="100000"/>
              </a:lnSpc>
            </a:pPr>
            <a:r>
              <a:rPr lang="es-ES" sz="800" b="0" strike="noStrike" spc="-1" dirty="0">
                <a:solidFill>
                  <a:srgbClr val="000000"/>
                </a:solidFill>
                <a:uFill>
                  <a:solidFill>
                    <a:srgbClr val="FFFFFF"/>
                  </a:solidFill>
                </a:uFill>
                <a:latin typeface="Arial"/>
                <a:ea typeface="宋体"/>
              </a:rPr>
              <a:t>Usted consiente expresamente a que  usemos las imágenes o videos de las actividades para nuestras publicaciones en formato papel o digital. En el caso de menores de edad la firma del padre, madre o tutor autoriza.</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consentimiento se entenderá prestado en tanto no comunique por escrito la revocación del mismo.</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titular de los datos se compromete a comunicar por escrito a Ayuntamiento de Martos cualquier modificación que se produzca en los datos aportados.</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Vd. Podrá en cualquier momento ejercer el derecho de acceso, rectificación, cancelación y oposición en los términos establecidos en la Ley Orgánica 15/1999 ante el responsable del fichero, en el Registro Municipal del  Excmo. Ayuntamiento de Martos, Plaza de la Constitución, 1.- 23600  Martos, (Jaén</a:t>
            </a:r>
            <a:r>
              <a:rPr lang="es-ES" sz="800" b="0" strike="noStrike" spc="-1" dirty="0" smtClean="0">
                <a:solidFill>
                  <a:srgbClr val="000000"/>
                </a:solidFill>
                <a:uFill>
                  <a:solidFill>
                    <a:srgbClr val="FFFFFF"/>
                  </a:solidFill>
                </a:uFill>
                <a:latin typeface="Arial"/>
                <a:ea typeface="宋体"/>
              </a:rPr>
              <a:t>).</a:t>
            </a:r>
          </a:p>
          <a:p>
            <a:pPr>
              <a:lnSpc>
                <a:spcPct val="100000"/>
              </a:lnSpc>
            </a:pPr>
            <a:endParaRPr lang="es-ES" sz="800" b="0" strike="noStrike" spc="-1" dirty="0" smtClean="0">
              <a:solidFill>
                <a:srgbClr val="000000"/>
              </a:solidFill>
              <a:uFill>
                <a:solidFill>
                  <a:srgbClr val="FFFFFF"/>
                </a:solidFill>
              </a:uFill>
              <a:latin typeface="Arial"/>
              <a:ea typeface="宋体"/>
            </a:endParaRPr>
          </a:p>
          <a:p>
            <a:pPr>
              <a:lnSpc>
                <a:spcPct val="100000"/>
              </a:lnSpc>
            </a:pPr>
            <a:endParaRPr lang="es-ES_tradnl" sz="800" spc="-1" dirty="0">
              <a:solidFill>
                <a:srgbClr val="000000"/>
              </a:solidFill>
              <a:uFill>
                <a:solidFill>
                  <a:srgbClr val="FFFFFF"/>
                </a:solidFill>
              </a:uFill>
              <a:latin typeface="Arial"/>
              <a:ea typeface="宋体"/>
            </a:endParaRPr>
          </a:p>
          <a:p>
            <a:pPr>
              <a:lnSpc>
                <a:spcPct val="100000"/>
              </a:lnSpc>
            </a:pPr>
            <a:r>
              <a:rPr lang="es-ES_tradnl" sz="1200" spc="-1" dirty="0">
                <a:solidFill>
                  <a:srgbClr val="000000"/>
                </a:solidFill>
                <a:uFill>
                  <a:solidFill>
                    <a:srgbClr val="FFFFFF"/>
                  </a:solidFill>
                </a:uFill>
                <a:ea typeface="宋体"/>
              </a:rPr>
              <a:t>FECHA</a:t>
            </a:r>
            <a:r>
              <a:rPr lang="es-ES_tradnl" sz="1200" spc="-1" dirty="0" smtClean="0">
                <a:solidFill>
                  <a:srgbClr val="000000"/>
                </a:solidFill>
                <a:uFill>
                  <a:solidFill>
                    <a:srgbClr val="FFFFFF"/>
                  </a:solidFill>
                </a:uFill>
                <a:ea typeface="宋体"/>
              </a:rPr>
              <a:t>:__________________                            </a:t>
            </a:r>
            <a:r>
              <a:rPr lang="es-ES_tradnl" sz="1200" spc="-1" dirty="0">
                <a:solidFill>
                  <a:srgbClr val="000000"/>
                </a:solidFill>
                <a:uFill>
                  <a:solidFill>
                    <a:srgbClr val="FFFFFF"/>
                  </a:solidFill>
                </a:uFill>
                <a:ea typeface="宋体"/>
              </a:rPr>
              <a:t>FIRMA</a:t>
            </a:r>
            <a:r>
              <a:rPr lang="es-ES_tradnl" sz="1200" spc="-1" dirty="0" smtClean="0">
                <a:solidFill>
                  <a:srgbClr val="000000"/>
                </a:solidFill>
                <a:uFill>
                  <a:solidFill>
                    <a:srgbClr val="FFFFFF"/>
                  </a:solidFill>
                </a:uFill>
                <a:ea typeface="宋体"/>
              </a:rPr>
              <a:t>:_______________________________________</a:t>
            </a:r>
            <a:endParaRPr lang="es-ES_tradnl" sz="1200" b="0" strike="noStrike" spc="-1" dirty="0" smtClean="0">
              <a:solidFill>
                <a:srgbClr val="000000"/>
              </a:solidFill>
              <a:uFill>
                <a:solidFill>
                  <a:srgbClr val="FFFFFF"/>
                </a:solidFill>
              </a:uFill>
              <a:latin typeface="Arial"/>
              <a:ea typeface="宋体"/>
            </a:endParaRPr>
          </a:p>
          <a:p>
            <a:pPr>
              <a:lnSpc>
                <a:spcPct val="100000"/>
              </a:lnSpc>
            </a:pPr>
            <a:r>
              <a:rPr lang="es-ES_tradnl" sz="800" spc="-1" dirty="0">
                <a:solidFill>
                  <a:srgbClr val="000000"/>
                </a:solidFill>
                <a:uFill>
                  <a:solidFill>
                    <a:srgbClr val="FFFFFF"/>
                  </a:solidFill>
                </a:uFill>
                <a:latin typeface="Arial"/>
                <a:ea typeface="宋体"/>
              </a:rPr>
              <a:t> </a:t>
            </a:r>
            <a:r>
              <a:rPr lang="es-ES_tradnl" sz="800" spc="-1" dirty="0" smtClean="0">
                <a:solidFill>
                  <a:srgbClr val="000000"/>
                </a:solidFill>
                <a:uFill>
                  <a:solidFill>
                    <a:srgbClr val="FFFFFF"/>
                  </a:solidFill>
                </a:uFill>
                <a:latin typeface="Arial"/>
                <a:ea typeface="宋体"/>
              </a:rPr>
              <a:t>                                                                                                                   </a:t>
            </a:r>
            <a:endParaRPr lang="es-ES" sz="800" b="0" strike="noStrike" spc="-1" dirty="0">
              <a:solidFill>
                <a:srgbClr val="000000"/>
              </a:solidFill>
              <a:uFill>
                <a:solidFill>
                  <a:srgbClr val="FFFFFF"/>
                </a:solidFill>
              </a:uFill>
              <a:latin typeface="Arial"/>
            </a:endParaRPr>
          </a:p>
        </p:txBody>
      </p:sp>
      <p:graphicFrame>
        <p:nvGraphicFramePr>
          <p:cNvPr id="90" name="Table 14"/>
          <p:cNvGraphicFramePr/>
          <p:nvPr>
            <p:extLst>
              <p:ext uri="{D42A27DB-BD31-4B8C-83A1-F6EECF244321}">
                <p14:modId xmlns:p14="http://schemas.microsoft.com/office/powerpoint/2010/main" val="1061228806"/>
              </p:ext>
            </p:extLst>
          </p:nvPr>
        </p:nvGraphicFramePr>
        <p:xfrm>
          <a:off x="1306105" y="3485297"/>
          <a:ext cx="8930424" cy="1553135"/>
        </p:xfrm>
        <a:graphic>
          <a:graphicData uri="http://schemas.openxmlformats.org/drawingml/2006/table">
            <a:tbl>
              <a:tblPr/>
              <a:tblGrid>
                <a:gridCol w="726963"/>
                <a:gridCol w="4268392"/>
                <a:gridCol w="1663926"/>
                <a:gridCol w="2271143"/>
              </a:tblGrid>
              <a:tr h="424367">
                <a:tc>
                  <a:txBody>
                    <a:bodyPr/>
                    <a:lstStyle/>
                    <a:p>
                      <a:pPr>
                        <a:lnSpc>
                          <a:spcPct val="100000"/>
                        </a:lnSpc>
                      </a:pPr>
                      <a:r>
                        <a:rPr lang="es-ES" sz="1800" b="1" strike="noStrike" spc="-1" dirty="0">
                          <a:solidFill>
                            <a:srgbClr val="548235"/>
                          </a:solidFill>
                          <a:uFill>
                            <a:solidFill>
                              <a:srgbClr val="FFFFFF"/>
                            </a:solidFill>
                          </a:uFill>
                          <a:latin typeface="Calibri"/>
                        </a:rPr>
                        <a:t>Nº</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800" b="1" strike="noStrike" spc="-1" dirty="0">
                          <a:solidFill>
                            <a:srgbClr val="548235"/>
                          </a:solidFill>
                          <a:uFill>
                            <a:solidFill>
                              <a:srgbClr val="FFFFFF"/>
                            </a:solidFill>
                          </a:uFill>
                          <a:latin typeface="Calibri"/>
                        </a:rPr>
                        <a:t>Nombre y Apellidos</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400" b="1" strike="noStrike" spc="-1" dirty="0">
                          <a:solidFill>
                            <a:srgbClr val="548235"/>
                          </a:solidFill>
                          <a:uFill>
                            <a:solidFill>
                              <a:srgbClr val="FFFFFF"/>
                            </a:solidFill>
                          </a:uFill>
                          <a:latin typeface="Calibri"/>
                        </a:rPr>
                        <a:t>Fecha nacimiento</a:t>
                      </a:r>
                      <a:endParaRPr lang="es-ES" sz="14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200" b="1" strike="noStrike" spc="-1" dirty="0">
                          <a:solidFill>
                            <a:srgbClr val="548235"/>
                          </a:solidFill>
                          <a:uFill>
                            <a:solidFill>
                              <a:srgbClr val="FFFFFF"/>
                            </a:solidFill>
                          </a:uFill>
                          <a:latin typeface="Calibri"/>
                        </a:rPr>
                        <a:t>Firma autorización menores</a:t>
                      </a:r>
                      <a:endParaRPr lang="es-ES" sz="12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376256">
                <a:tc>
                  <a:txBody>
                    <a:bodyPr/>
                    <a:lstStyle/>
                    <a:p>
                      <a:pPr>
                        <a:lnSpc>
                          <a:spcPct val="100000"/>
                        </a:lnSpc>
                      </a:pPr>
                      <a:r>
                        <a:rPr lang="es-ES" sz="1800" b="0" strike="noStrike" spc="-1">
                          <a:solidFill>
                            <a:srgbClr val="000000"/>
                          </a:solidFill>
                          <a:uFill>
                            <a:solidFill>
                              <a:srgbClr val="FFFFFF"/>
                            </a:solidFill>
                          </a:uFill>
                          <a:latin typeface="Calibri"/>
                        </a:rPr>
                        <a:t>1</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376256">
                <a:tc>
                  <a:txBody>
                    <a:bodyPr/>
                    <a:lstStyle/>
                    <a:p>
                      <a:pPr>
                        <a:lnSpc>
                          <a:spcPct val="100000"/>
                        </a:lnSpc>
                      </a:pPr>
                      <a:r>
                        <a:rPr lang="es-ES" sz="1800" b="0" strike="noStrike" spc="-1">
                          <a:solidFill>
                            <a:srgbClr val="000000"/>
                          </a:solidFill>
                          <a:uFill>
                            <a:solidFill>
                              <a:srgbClr val="FFFFFF"/>
                            </a:solidFill>
                          </a:uFill>
                          <a:latin typeface="Calibri"/>
                        </a:rPr>
                        <a:t>2</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376256">
                <a:tc>
                  <a:txBody>
                    <a:bodyPr/>
                    <a:lstStyle/>
                    <a:p>
                      <a:pPr>
                        <a:lnSpc>
                          <a:spcPct val="100000"/>
                        </a:lnSpc>
                      </a:pPr>
                      <a:r>
                        <a:rPr lang="es-ES" sz="1800" b="0" strike="noStrike" spc="-1">
                          <a:solidFill>
                            <a:srgbClr val="000000"/>
                          </a:solidFill>
                          <a:uFill>
                            <a:solidFill>
                              <a:srgbClr val="FFFFFF"/>
                            </a:solidFill>
                          </a:uFill>
                          <a:latin typeface="Calibri"/>
                        </a:rPr>
                        <a:t>3</a:t>
                      </a:r>
                      <a:endParaRPr lang="es-ES" sz="1800" b="0" strike="noStrike" spc="-1">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graphicFrame>
        <p:nvGraphicFramePr>
          <p:cNvPr id="91" name="Table 15"/>
          <p:cNvGraphicFramePr/>
          <p:nvPr>
            <p:extLst>
              <p:ext uri="{D42A27DB-BD31-4B8C-83A1-F6EECF244321}">
                <p14:modId xmlns:p14="http://schemas.microsoft.com/office/powerpoint/2010/main" val="1827469606"/>
              </p:ext>
            </p:extLst>
          </p:nvPr>
        </p:nvGraphicFramePr>
        <p:xfrm>
          <a:off x="1174612" y="932320"/>
          <a:ext cx="5956695" cy="2437777"/>
        </p:xfrm>
        <a:graphic>
          <a:graphicData uri="http://schemas.openxmlformats.org/drawingml/2006/table">
            <a:tbl>
              <a:tblPr/>
              <a:tblGrid>
                <a:gridCol w="1594998"/>
                <a:gridCol w="4361697"/>
              </a:tblGrid>
              <a:tr h="461169">
                <a:tc>
                  <a:txBody>
                    <a:bodyPr/>
                    <a:lstStyle/>
                    <a:p>
                      <a:pPr>
                        <a:lnSpc>
                          <a:spcPct val="100000"/>
                        </a:lnSpc>
                      </a:pPr>
                      <a:r>
                        <a:rPr lang="es-ES" sz="1800" b="1" strike="noStrike" spc="-1" dirty="0">
                          <a:solidFill>
                            <a:schemeClr val="tx1"/>
                          </a:solidFill>
                          <a:uFill>
                            <a:solidFill>
                              <a:srgbClr val="FFFFFF"/>
                            </a:solidFill>
                          </a:uFill>
                          <a:latin typeface="Calibri"/>
                        </a:rPr>
                        <a:t>Modalidad: </a:t>
                      </a:r>
                      <a:endParaRPr lang="es-ES" sz="1800" b="0" strike="noStrike" spc="-1" dirty="0">
                        <a:solidFill>
                          <a:schemeClr val="tx1"/>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421105">
                <a:tc>
                  <a:txBody>
                    <a:bodyPr/>
                    <a:lstStyle/>
                    <a:p>
                      <a:pPr>
                        <a:lnSpc>
                          <a:spcPct val="100000"/>
                        </a:lnSpc>
                      </a:pPr>
                      <a:r>
                        <a:rPr lang="es-ES" sz="1800" b="0" strike="noStrike" spc="-1" dirty="0">
                          <a:solidFill>
                            <a:srgbClr val="000000"/>
                          </a:solidFill>
                          <a:uFill>
                            <a:solidFill>
                              <a:srgbClr val="FFFFFF"/>
                            </a:solidFill>
                          </a:uFill>
                          <a:latin typeface="Calibri"/>
                        </a:rPr>
                        <a:t>Nombre equipo:</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459000">
                <a:tc>
                  <a:txBody>
                    <a:bodyPr/>
                    <a:lstStyle/>
                    <a:p>
                      <a:pPr>
                        <a:lnSpc>
                          <a:spcPct val="100000"/>
                        </a:lnSpc>
                      </a:pPr>
                      <a:r>
                        <a:rPr lang="es-ES" sz="1800" b="0" strike="noStrike" spc="-1" dirty="0">
                          <a:solidFill>
                            <a:srgbClr val="000000"/>
                          </a:solidFill>
                          <a:uFill>
                            <a:solidFill>
                              <a:srgbClr val="FFFFFF"/>
                            </a:solidFill>
                          </a:uFill>
                          <a:latin typeface="Calibri"/>
                        </a:rPr>
                        <a:t>Delegado: </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443368">
                <a:tc>
                  <a:txBody>
                    <a:bodyPr/>
                    <a:lstStyle/>
                    <a:p>
                      <a:pPr>
                        <a:lnSpc>
                          <a:spcPct val="100000"/>
                        </a:lnSpc>
                      </a:pPr>
                      <a:r>
                        <a:rPr lang="es-ES" sz="1800" b="0" strike="noStrike" spc="-1" dirty="0" err="1">
                          <a:solidFill>
                            <a:srgbClr val="000000"/>
                          </a:solidFill>
                          <a:uFill>
                            <a:solidFill>
                              <a:srgbClr val="FFFFFF"/>
                            </a:solidFill>
                          </a:uFill>
                          <a:latin typeface="Calibri"/>
                        </a:rPr>
                        <a:t>Tlf</a:t>
                      </a:r>
                      <a:r>
                        <a:rPr lang="es-ES" sz="1800" b="0" strike="noStrike" spc="-1" dirty="0">
                          <a:solidFill>
                            <a:srgbClr val="000000"/>
                          </a:solidFill>
                          <a:uFill>
                            <a:solidFill>
                              <a:srgbClr val="FFFFFF"/>
                            </a:solidFill>
                          </a:uFill>
                          <a:latin typeface="Calibri"/>
                        </a:rPr>
                        <a:t> contacto</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434160">
                <a:tc>
                  <a:txBody>
                    <a:bodyPr/>
                    <a:lstStyle/>
                    <a:p>
                      <a:pPr>
                        <a:lnSpc>
                          <a:spcPct val="100000"/>
                        </a:lnSpc>
                      </a:pPr>
                      <a:r>
                        <a:rPr lang="es-ES" sz="1800" b="0" strike="noStrike" spc="-1" dirty="0">
                          <a:solidFill>
                            <a:srgbClr val="000000"/>
                          </a:solidFill>
                          <a:uFill>
                            <a:solidFill>
                              <a:srgbClr val="FFFFFF"/>
                            </a:solidFill>
                          </a:uFill>
                          <a:latin typeface="Calibri"/>
                        </a:rPr>
                        <a:t>Email</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pic>
        <p:nvPicPr>
          <p:cNvPr id="92" name="Imagen 4"/>
          <p:cNvPicPr/>
          <p:nvPr/>
        </p:nvPicPr>
        <p:blipFill>
          <a:blip r:embed="rId4"/>
          <a:stretch/>
        </p:blipFill>
        <p:spPr>
          <a:xfrm>
            <a:off x="2447640" y="5630040"/>
            <a:ext cx="1164240" cy="871560"/>
          </a:xfrm>
          <a:prstGeom prst="rect">
            <a:avLst/>
          </a:prstGeom>
          <a:ln>
            <a:noFill/>
          </a:ln>
        </p:spPr>
      </p:pic>
      <p:sp>
        <p:nvSpPr>
          <p:cNvPr id="2" name="Rectángulo 1"/>
          <p:cNvSpPr/>
          <p:nvPr/>
        </p:nvSpPr>
        <p:spPr>
          <a:xfrm>
            <a:off x="2613798" y="964205"/>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Rectángulo 20"/>
          <p:cNvSpPr/>
          <p:nvPr/>
        </p:nvSpPr>
        <p:spPr>
          <a:xfrm>
            <a:off x="3029759" y="1561351"/>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Rectángulo 21"/>
          <p:cNvSpPr/>
          <p:nvPr/>
        </p:nvSpPr>
        <p:spPr>
          <a:xfrm>
            <a:off x="2613799" y="2033427"/>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3" name="Rectángulo 22"/>
          <p:cNvSpPr/>
          <p:nvPr/>
        </p:nvSpPr>
        <p:spPr>
          <a:xfrm>
            <a:off x="2629079" y="2494980"/>
            <a:ext cx="4362406"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p:cNvSpPr/>
          <p:nvPr/>
        </p:nvSpPr>
        <p:spPr>
          <a:xfrm>
            <a:off x="2613799" y="2956928"/>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p:cNvSpPr/>
          <p:nvPr/>
        </p:nvSpPr>
        <p:spPr>
          <a:xfrm>
            <a:off x="2071192" y="3913806"/>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Rectángulo 25"/>
          <p:cNvSpPr/>
          <p:nvPr/>
        </p:nvSpPr>
        <p:spPr>
          <a:xfrm>
            <a:off x="2071191" y="4286782"/>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Rectángulo 26"/>
          <p:cNvSpPr/>
          <p:nvPr/>
        </p:nvSpPr>
        <p:spPr>
          <a:xfrm>
            <a:off x="2071191" y="4682794"/>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ectángulo 27"/>
          <p:cNvSpPr/>
          <p:nvPr/>
        </p:nvSpPr>
        <p:spPr>
          <a:xfrm>
            <a:off x="6418628" y="3899495"/>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Rectángulo 28"/>
          <p:cNvSpPr/>
          <p:nvPr/>
        </p:nvSpPr>
        <p:spPr>
          <a:xfrm>
            <a:off x="6418628" y="4284722"/>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Rectángulo 29"/>
          <p:cNvSpPr/>
          <p:nvPr/>
        </p:nvSpPr>
        <p:spPr>
          <a:xfrm>
            <a:off x="6431764" y="4682793"/>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p:cNvSpPr/>
          <p:nvPr/>
        </p:nvSpPr>
        <p:spPr>
          <a:xfrm>
            <a:off x="8312424" y="3901653"/>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Rectángulo 31"/>
          <p:cNvSpPr/>
          <p:nvPr/>
        </p:nvSpPr>
        <p:spPr>
          <a:xfrm>
            <a:off x="8304381" y="4299033"/>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32"/>
          <p:cNvSpPr/>
          <p:nvPr/>
        </p:nvSpPr>
        <p:spPr>
          <a:xfrm>
            <a:off x="8312425" y="4695119"/>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1258</TotalTime>
  <Words>70</Words>
  <Application>Microsoft Office PowerPoint</Application>
  <PresentationFormat>Panorámica</PresentationFormat>
  <Paragraphs>26</Paragraphs>
  <Slides>1</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vt:i4>
      </vt:variant>
    </vt:vector>
  </HeadingPairs>
  <TitlesOfParts>
    <vt:vector size="11" baseType="lpstr">
      <vt:lpstr>宋体</vt:lpstr>
      <vt:lpstr>Arial</vt:lpstr>
      <vt:lpstr>Calibri</vt:lpstr>
      <vt:lpstr>Calibri Light</vt:lpstr>
      <vt:lpstr>Comic Sans MS</vt:lpstr>
      <vt:lpstr>DejaVu Sans</vt:lpstr>
      <vt:lpstr>Symbol</vt:lpstr>
      <vt:lpstr>Times New Roman</vt:lpstr>
      <vt:lpstr>Wingdings</vt:lpstr>
      <vt:lpstr>Office Theme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Gustavo Molina Teba</dc:creator>
  <dc:description/>
  <cp:lastModifiedBy>Gustavo Molina Teba</cp:lastModifiedBy>
  <cp:revision>61</cp:revision>
  <cp:lastPrinted>2020-07-16T07:46:51Z</cp:lastPrinted>
  <dcterms:created xsi:type="dcterms:W3CDTF">2017-06-01T15:55:13Z</dcterms:created>
  <dcterms:modified xsi:type="dcterms:W3CDTF">2020-07-17T08:32:12Z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