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pic>
        <p:nvPicPr>
          <p:cNvPr id="37" name="Imagen 36"/>
          <p:cNvPicPr/>
          <p:nvPr/>
        </p:nvPicPr>
        <p:blipFill>
          <a:blip r:embed="rId2"/>
          <a:stretch/>
        </p:blipFill>
        <p:spPr>
          <a:xfrm>
            <a:off x="3602880" y="1604520"/>
            <a:ext cx="4984920" cy="3977280"/>
          </a:xfrm>
          <a:prstGeom prst="rect">
            <a:avLst/>
          </a:prstGeom>
          <a:ln>
            <a:noFill/>
          </a:ln>
        </p:spPr>
      </p:pic>
      <p:pic>
        <p:nvPicPr>
          <p:cNvPr id="38" name="Imagen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s-ES" sz="6000" b="0" strike="noStrike" spc="-1">
                <a:solidFill>
                  <a:srgbClr val="000000"/>
                </a:solidFill>
                <a:uFill>
                  <a:solidFill>
                    <a:srgbClr val="FFFFFF"/>
                  </a:solidFill>
                </a:uFill>
                <a:latin typeface="Calibri Light"/>
              </a:rPr>
              <a:t>Haga clic para modificar el estilo de título del patrón</a:t>
            </a:r>
            <a:endParaRPr lang="es-ES" sz="6000" b="0" strike="noStrike" spc="-1">
              <a:solidFill>
                <a:srgbClr val="000000"/>
              </a:solidFill>
              <a:uFill>
                <a:solidFill>
                  <a:srgbClr val="FFFFFF"/>
                </a:solidFill>
              </a:u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BA8481B3-DF6A-4030-80E6-875490A4BE74}" type="datetime">
              <a:rPr lang="es-ES" sz="1200" b="0" strike="noStrike" spc="-1">
                <a:solidFill>
                  <a:srgbClr val="8B8B8B"/>
                </a:solidFill>
                <a:uFill>
                  <a:solidFill>
                    <a:srgbClr val="FFFFFF"/>
                  </a:solidFill>
                </a:uFill>
                <a:latin typeface="Calibri"/>
              </a:rPr>
              <a:t>17/07/2020</a:t>
            </a:fld>
            <a:endParaRPr lang="es-ES" sz="12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s-E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355FF57-79A2-4E11-8BE2-4C6C1D996F1F}" type="slidenum">
              <a:rPr lang="es-ES" sz="1200" b="0" strike="noStrike" spc="-1">
                <a:solidFill>
                  <a:srgbClr val="8B8B8B"/>
                </a:solidFill>
                <a:uFill>
                  <a:solidFill>
                    <a:srgbClr val="FFFFFF"/>
                  </a:solidFill>
                </a:uFill>
                <a:latin typeface="Calibri"/>
              </a:rPr>
              <a:t>‹Nº›</a:t>
            </a:fld>
            <a:endParaRPr lang="es-ES" sz="12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2800" b="0" strike="noStrike" spc="-1">
                <a:solidFill>
                  <a:srgbClr val="000000"/>
                </a:solidFill>
                <a:uFill>
                  <a:solidFill>
                    <a:srgbClr val="FFFFFF"/>
                  </a:solidFill>
                </a:u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000" b="0" strike="noStrike" spc="-1">
                <a:solidFill>
                  <a:srgbClr val="000000"/>
                </a:solidFill>
                <a:uFill>
                  <a:solidFill>
                    <a:srgbClr val="FFFFFF"/>
                  </a:solidFill>
                </a:uFill>
                <a:latin typeface="Calibri"/>
              </a:rPr>
              <a:t>Segundo nivel del esquema</a:t>
            </a:r>
          </a:p>
          <a:p>
            <a:pPr marL="1296000" lvl="2" indent="-288000">
              <a:spcBef>
                <a:spcPts val="850"/>
              </a:spcBef>
              <a:buClr>
                <a:srgbClr val="000000"/>
              </a:buClr>
              <a:buSzPct val="45000"/>
              <a:buFont typeface="Wingdings" charset="2"/>
              <a:buChar char=""/>
            </a:pPr>
            <a:r>
              <a:rPr lang="es-ES" sz="1800" b="0" strike="noStrike" spc="-1">
                <a:solidFill>
                  <a:srgbClr val="000000"/>
                </a:solidFill>
                <a:uFill>
                  <a:solidFill>
                    <a:srgbClr val="FFFFFF"/>
                  </a:solidFill>
                </a:uFill>
                <a:latin typeface="Calibri"/>
              </a:rPr>
              <a:t>Tercer nivel del esquema</a:t>
            </a:r>
          </a:p>
          <a:p>
            <a:pPr marL="1728000" lvl="3" indent="-216000">
              <a:spcBef>
                <a:spcPts val="567"/>
              </a:spcBef>
              <a:buClr>
                <a:srgbClr val="000000"/>
              </a:buClr>
              <a:buSzPct val="75000"/>
              <a:buFont typeface="Symbol" charset="2"/>
              <a:buChar char=""/>
            </a:pPr>
            <a:r>
              <a:rPr lang="es-ES" sz="1800" b="0" strike="noStrike" spc="-1">
                <a:solidFill>
                  <a:srgbClr val="000000"/>
                </a:solidFill>
                <a:uFill>
                  <a:solidFill>
                    <a:srgbClr val="FFFFFF"/>
                  </a:solidFill>
                </a:u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1523880" y="1122480"/>
            <a:ext cx="9143640" cy="2387160"/>
          </a:xfrm>
          <a:prstGeom prst="rect">
            <a:avLst/>
          </a:prstGeom>
          <a:noFill/>
          <a:ln>
            <a:noFill/>
          </a:ln>
        </p:spPr>
        <p:txBody>
          <a:bodyPr anchor="b"/>
          <a:lstStyle/>
          <a:p>
            <a:endParaRPr lang="es-ES" sz="1800" b="0" strike="noStrike" spc="-1">
              <a:solidFill>
                <a:srgbClr val="000000"/>
              </a:solidFill>
              <a:uFill>
                <a:solidFill>
                  <a:srgbClr val="FFFFFF"/>
                </a:solidFill>
              </a:uFill>
              <a:latin typeface="Calibri"/>
            </a:endParaRPr>
          </a:p>
        </p:txBody>
      </p:sp>
      <p:sp>
        <p:nvSpPr>
          <p:cNvPr id="76" name="TextShape 2"/>
          <p:cNvSpPr txBox="1"/>
          <p:nvPr/>
        </p:nvSpPr>
        <p:spPr>
          <a:xfrm>
            <a:off x="1523880" y="3602160"/>
            <a:ext cx="9143640" cy="1655280"/>
          </a:xfrm>
          <a:prstGeom prst="rect">
            <a:avLst/>
          </a:prstGeom>
          <a:noFill/>
          <a:ln>
            <a:noFill/>
          </a:ln>
        </p:spPr>
        <p:txBody>
          <a:bodyPr/>
          <a:lstStyle/>
          <a:p>
            <a:pPr algn="ctr"/>
            <a:endParaRPr lang="es-ES" sz="3200" b="0" strike="noStrike" spc="-1">
              <a:solidFill>
                <a:srgbClr val="000000"/>
              </a:solidFill>
              <a:uFill>
                <a:solidFill>
                  <a:srgbClr val="FFFFFF"/>
                </a:solidFill>
              </a:uFill>
              <a:latin typeface="Arial"/>
            </a:endParaRPr>
          </a:p>
        </p:txBody>
      </p:sp>
      <p:pic>
        <p:nvPicPr>
          <p:cNvPr id="77" name="Imagen 3"/>
          <p:cNvPicPr/>
          <p:nvPr/>
        </p:nvPicPr>
        <p:blipFill>
          <a:blip r:embed="rId2">
            <a:lum bright="70000" contrast="-70000"/>
          </a:blip>
          <a:stretch/>
        </p:blipFill>
        <p:spPr>
          <a:xfrm>
            <a:off x="0" y="0"/>
            <a:ext cx="12191760" cy="6857640"/>
          </a:xfrm>
          <a:prstGeom prst="rect">
            <a:avLst/>
          </a:prstGeom>
          <a:ln>
            <a:noFill/>
          </a:ln>
        </p:spPr>
      </p:pic>
      <p:pic>
        <p:nvPicPr>
          <p:cNvPr id="78" name="Imagen 5"/>
          <p:cNvPicPr/>
          <p:nvPr/>
        </p:nvPicPr>
        <p:blipFill>
          <a:blip r:embed="rId3"/>
          <a:stretch/>
        </p:blipFill>
        <p:spPr>
          <a:xfrm>
            <a:off x="178560" y="5568840"/>
            <a:ext cx="2450520" cy="889560"/>
          </a:xfrm>
          <a:prstGeom prst="rect">
            <a:avLst/>
          </a:prstGeom>
          <a:ln>
            <a:noFill/>
          </a:ln>
        </p:spPr>
      </p:pic>
      <p:sp>
        <p:nvSpPr>
          <p:cNvPr id="79" name="CustomShape 3"/>
          <p:cNvSpPr/>
          <p:nvPr/>
        </p:nvSpPr>
        <p:spPr>
          <a:xfrm>
            <a:off x="-1737720" y="5180760"/>
            <a:ext cx="6095520" cy="15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a:solidFill>
                  <a:srgbClr val="5B9BD5"/>
                </a:solidFill>
                <a:uFill>
                  <a:solidFill>
                    <a:srgbClr val="FFFFFF"/>
                  </a:solidFill>
                </a:uFill>
                <a:latin typeface="Comic Sans MS"/>
              </a:rPr>
              <a:t>ORGANIZA:</a:t>
            </a: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r>
              <a:rPr lang="es-ES" sz="1800" b="0" i="1" strike="noStrike" spc="-1">
                <a:solidFill>
                  <a:srgbClr val="5B9BD5"/>
                </a:solidFill>
                <a:uFill>
                  <a:solidFill>
                    <a:srgbClr val="FFFFFF"/>
                  </a:solidFill>
                </a:uFill>
                <a:latin typeface="Calibri"/>
              </a:rPr>
              <a:t>                             Excmo. Ayuntamiento de Martos</a:t>
            </a:r>
            <a:endParaRPr lang="es-ES" sz="1800" b="0" strike="noStrike" spc="-1">
              <a:solidFill>
                <a:srgbClr val="000000"/>
              </a:solidFill>
              <a:uFill>
                <a:solidFill>
                  <a:srgbClr val="FFFFFF"/>
                </a:solidFill>
              </a:uFill>
              <a:latin typeface="Arial"/>
            </a:endParaRPr>
          </a:p>
        </p:txBody>
      </p:sp>
      <p:sp>
        <p:nvSpPr>
          <p:cNvPr id="80" name="CustomShape 4"/>
          <p:cNvSpPr/>
          <p:nvPr/>
        </p:nvSpPr>
        <p:spPr>
          <a:xfrm rot="1363800">
            <a:off x="10767600" y="355860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1" name="CustomShape 5"/>
          <p:cNvSpPr/>
          <p:nvPr/>
        </p:nvSpPr>
        <p:spPr>
          <a:xfrm rot="21118200">
            <a:off x="9903240" y="423108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2" name="CustomShape 6"/>
          <p:cNvSpPr/>
          <p:nvPr/>
        </p:nvSpPr>
        <p:spPr>
          <a:xfrm rot="20971200">
            <a:off x="7406280" y="436032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3" name="CustomShape 7"/>
          <p:cNvSpPr/>
          <p:nvPr/>
        </p:nvSpPr>
        <p:spPr>
          <a:xfrm rot="20390400">
            <a:off x="10926360" y="58168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4" name="CustomShape 8"/>
          <p:cNvSpPr/>
          <p:nvPr/>
        </p:nvSpPr>
        <p:spPr>
          <a:xfrm rot="270600">
            <a:off x="9595800" y="5285520"/>
            <a:ext cx="184320" cy="645840"/>
          </a:xfrm>
          <a:prstGeom prst="rect">
            <a:avLst/>
          </a:prstGeom>
          <a:noFill/>
          <a:ln>
            <a:noFill/>
          </a:ln>
        </p:spPr>
        <p:style>
          <a:lnRef idx="0">
            <a:scrgbClr r="0" g="0" b="0"/>
          </a:lnRef>
          <a:fillRef idx="0">
            <a:scrgbClr r="0" g="0" b="0"/>
          </a:fillRef>
          <a:effectRef idx="0">
            <a:scrgbClr r="0" g="0" b="0"/>
          </a:effectRef>
          <a:fontRef idx="minor"/>
        </p:style>
      </p:sp>
      <p:sp>
        <p:nvSpPr>
          <p:cNvPr id="85" name="CustomShape 9"/>
          <p:cNvSpPr/>
          <p:nvPr/>
        </p:nvSpPr>
        <p:spPr>
          <a:xfrm>
            <a:off x="7730280" y="598824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6" name="CustomShape 10"/>
          <p:cNvSpPr/>
          <p:nvPr/>
        </p:nvSpPr>
        <p:spPr>
          <a:xfrm rot="21073800">
            <a:off x="6843960" y="51976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7" name="CustomShape 11"/>
          <p:cNvSpPr/>
          <p:nvPr/>
        </p:nvSpPr>
        <p:spPr>
          <a:xfrm>
            <a:off x="3201954" y="223561"/>
            <a:ext cx="5787492" cy="776339"/>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3200" b="1" strike="noStrike" spc="-1" dirty="0">
                <a:solidFill>
                  <a:srgbClr val="548235"/>
                </a:solidFill>
                <a:uFill>
                  <a:solidFill>
                    <a:srgbClr val="FFFFFF"/>
                  </a:solidFill>
                </a:uFill>
                <a:latin typeface="Calibri"/>
              </a:rPr>
              <a:t>HOJA DE </a:t>
            </a:r>
            <a:r>
              <a:rPr lang="es-ES" sz="3200" b="1" strike="noStrike" spc="-1" dirty="0" smtClean="0">
                <a:solidFill>
                  <a:srgbClr val="548235"/>
                </a:solidFill>
                <a:uFill>
                  <a:solidFill>
                    <a:srgbClr val="FFFFFF"/>
                  </a:solidFill>
                </a:uFill>
                <a:latin typeface="Calibri"/>
              </a:rPr>
              <a:t>INSCRIPCIÓN EQUIPOS - TORNEOS </a:t>
            </a:r>
            <a:r>
              <a:rPr lang="es-ES" sz="3200" b="1" strike="noStrike" spc="-1" dirty="0">
                <a:solidFill>
                  <a:srgbClr val="548235"/>
                </a:solidFill>
                <a:uFill>
                  <a:solidFill>
                    <a:srgbClr val="FFFFFF"/>
                  </a:solidFill>
                </a:uFill>
                <a:latin typeface="Calibri"/>
              </a:rPr>
              <a:t>DE VERANO </a:t>
            </a:r>
            <a:r>
              <a:rPr lang="es-ES" sz="3200" b="1" strike="noStrike" spc="-1" dirty="0" smtClean="0">
                <a:solidFill>
                  <a:srgbClr val="548235"/>
                </a:solidFill>
                <a:uFill>
                  <a:solidFill>
                    <a:srgbClr val="FFFFFF"/>
                  </a:solidFill>
                </a:uFill>
                <a:latin typeface="Calibri"/>
              </a:rPr>
              <a:t>2020</a:t>
            </a:r>
            <a:endParaRPr lang="es-ES" sz="3200" b="0" strike="noStrike" spc="-1" dirty="0">
              <a:solidFill>
                <a:srgbClr val="000000"/>
              </a:solidFill>
              <a:uFill>
                <a:solidFill>
                  <a:srgbClr val="FFFFFF"/>
                </a:solidFill>
              </a:uFill>
              <a:latin typeface="Arial"/>
            </a:endParaRPr>
          </a:p>
          <a:p>
            <a:pPr algn="ctr">
              <a:lnSpc>
                <a:spcPct val="100000"/>
              </a:lnSpc>
            </a:pPr>
            <a:endParaRPr lang="es-ES" sz="2400" b="0" strike="noStrike" spc="-1" dirty="0">
              <a:solidFill>
                <a:srgbClr val="000000"/>
              </a:solidFill>
              <a:uFill>
                <a:solidFill>
                  <a:srgbClr val="FFFFFF"/>
                </a:solidFill>
              </a:uFill>
              <a:latin typeface="Arial"/>
            </a:endParaRPr>
          </a:p>
        </p:txBody>
      </p:sp>
      <p:sp>
        <p:nvSpPr>
          <p:cNvPr id="88" name="CustomShape 12"/>
          <p:cNvSpPr/>
          <p:nvPr/>
        </p:nvSpPr>
        <p:spPr>
          <a:xfrm>
            <a:off x="8150400" y="3111120"/>
            <a:ext cx="3809520" cy="245880"/>
          </a:xfrm>
          <a:prstGeom prst="rect">
            <a:avLst/>
          </a:prstGeom>
          <a:noFill/>
          <a:ln>
            <a:noFill/>
          </a:ln>
        </p:spPr>
        <p:style>
          <a:lnRef idx="0">
            <a:scrgbClr r="0" g="0" b="0"/>
          </a:lnRef>
          <a:fillRef idx="0">
            <a:scrgbClr r="0" g="0" b="0"/>
          </a:fillRef>
          <a:effectRef idx="0">
            <a:scrgbClr r="0" g="0" b="0"/>
          </a:effectRef>
          <a:fontRef idx="minor"/>
        </p:style>
      </p:sp>
      <p:sp>
        <p:nvSpPr>
          <p:cNvPr id="89" name="CustomShape 13"/>
          <p:cNvSpPr/>
          <p:nvPr/>
        </p:nvSpPr>
        <p:spPr>
          <a:xfrm>
            <a:off x="4152960" y="5113455"/>
            <a:ext cx="7604659" cy="15073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800" b="0" strike="noStrike" spc="-1" dirty="0">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p>
          <a:p>
            <a:pPr>
              <a:lnSpc>
                <a:spcPct val="100000"/>
              </a:lnSpc>
            </a:pPr>
            <a:r>
              <a:rPr lang="es-ES" sz="800" b="0" strike="noStrike" spc="-1" dirty="0">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consentimiento se entenderá prestado en tanto no comunique por escrito la revocación del mismo.</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r>
              <a:rPr lang="es-ES" sz="800" b="0" strike="noStrike" spc="-1" dirty="0" smtClean="0">
                <a:solidFill>
                  <a:srgbClr val="000000"/>
                </a:solidFill>
                <a:uFill>
                  <a:solidFill>
                    <a:srgbClr val="FFFFFF"/>
                  </a:solidFill>
                </a:uFill>
                <a:latin typeface="Arial"/>
                <a:ea typeface="宋体"/>
              </a:rPr>
              <a:t>).</a:t>
            </a:r>
          </a:p>
          <a:p>
            <a:pPr>
              <a:lnSpc>
                <a:spcPct val="100000"/>
              </a:lnSpc>
            </a:pPr>
            <a:endParaRPr lang="es-ES" sz="800" b="0" strike="noStrike" spc="-1" dirty="0" smtClean="0">
              <a:solidFill>
                <a:srgbClr val="000000"/>
              </a:solidFill>
              <a:uFill>
                <a:solidFill>
                  <a:srgbClr val="FFFFFF"/>
                </a:solidFill>
              </a:uFill>
              <a:latin typeface="Arial"/>
              <a:ea typeface="宋体"/>
            </a:endParaRPr>
          </a:p>
          <a:p>
            <a:pPr>
              <a:lnSpc>
                <a:spcPct val="100000"/>
              </a:lnSpc>
            </a:pPr>
            <a:endParaRPr lang="es-ES_tradnl" sz="800" spc="-1" dirty="0">
              <a:solidFill>
                <a:srgbClr val="000000"/>
              </a:solidFill>
              <a:uFill>
                <a:solidFill>
                  <a:srgbClr val="FFFFFF"/>
                </a:solidFill>
              </a:uFill>
              <a:latin typeface="Arial"/>
              <a:ea typeface="宋体"/>
            </a:endParaRPr>
          </a:p>
          <a:p>
            <a:pPr>
              <a:lnSpc>
                <a:spcPct val="100000"/>
              </a:lnSpc>
            </a:pPr>
            <a:r>
              <a:rPr lang="es-ES_tradnl" sz="1200" spc="-1" dirty="0">
                <a:solidFill>
                  <a:srgbClr val="000000"/>
                </a:solidFill>
                <a:uFill>
                  <a:solidFill>
                    <a:srgbClr val="FFFFFF"/>
                  </a:solidFill>
                </a:uFill>
                <a:ea typeface="宋体"/>
              </a:rPr>
              <a:t>FECHA</a:t>
            </a:r>
            <a:r>
              <a:rPr lang="es-ES_tradnl" sz="1200" spc="-1" dirty="0" smtClean="0">
                <a:solidFill>
                  <a:srgbClr val="000000"/>
                </a:solidFill>
                <a:uFill>
                  <a:solidFill>
                    <a:srgbClr val="FFFFFF"/>
                  </a:solidFill>
                </a:uFill>
                <a:ea typeface="宋体"/>
              </a:rPr>
              <a:t>:__________________                            </a:t>
            </a:r>
            <a:r>
              <a:rPr lang="es-ES_tradnl" sz="1200" spc="-1" dirty="0">
                <a:solidFill>
                  <a:srgbClr val="000000"/>
                </a:solidFill>
                <a:uFill>
                  <a:solidFill>
                    <a:srgbClr val="FFFFFF"/>
                  </a:solidFill>
                </a:uFill>
                <a:ea typeface="宋体"/>
              </a:rPr>
              <a:t>FIRMA</a:t>
            </a:r>
            <a:r>
              <a:rPr lang="es-ES_tradnl" sz="1200" spc="-1" dirty="0" smtClean="0">
                <a:solidFill>
                  <a:srgbClr val="000000"/>
                </a:solidFill>
                <a:uFill>
                  <a:solidFill>
                    <a:srgbClr val="FFFFFF"/>
                  </a:solidFill>
                </a:uFill>
                <a:ea typeface="宋体"/>
              </a:rPr>
              <a:t>:_______________________________________</a:t>
            </a:r>
            <a:endParaRPr lang="es-ES_tradnl" sz="1200" b="0" strike="noStrike" spc="-1" dirty="0" smtClean="0">
              <a:solidFill>
                <a:srgbClr val="000000"/>
              </a:solidFill>
              <a:uFill>
                <a:solidFill>
                  <a:srgbClr val="FFFFFF"/>
                </a:solidFill>
              </a:uFill>
              <a:latin typeface="Arial"/>
              <a:ea typeface="宋体"/>
            </a:endParaRPr>
          </a:p>
          <a:p>
            <a:pPr>
              <a:lnSpc>
                <a:spcPct val="100000"/>
              </a:lnSpc>
            </a:pPr>
            <a:r>
              <a:rPr lang="es-ES_tradnl" sz="800" spc="-1" dirty="0">
                <a:solidFill>
                  <a:srgbClr val="000000"/>
                </a:solidFill>
                <a:uFill>
                  <a:solidFill>
                    <a:srgbClr val="FFFFFF"/>
                  </a:solidFill>
                </a:uFill>
                <a:latin typeface="Arial"/>
                <a:ea typeface="宋体"/>
              </a:rPr>
              <a:t> </a:t>
            </a:r>
            <a:r>
              <a:rPr lang="es-ES_tradnl" sz="800" spc="-1" dirty="0" smtClean="0">
                <a:solidFill>
                  <a:srgbClr val="000000"/>
                </a:solidFill>
                <a:uFill>
                  <a:solidFill>
                    <a:srgbClr val="FFFFFF"/>
                  </a:solidFill>
                </a:uFill>
                <a:latin typeface="Arial"/>
                <a:ea typeface="宋体"/>
              </a:rPr>
              <a:t>                                                                                                                   </a:t>
            </a:r>
            <a:endParaRPr lang="es-ES" sz="800" b="0" strike="noStrike" spc="-1" dirty="0">
              <a:solidFill>
                <a:srgbClr val="000000"/>
              </a:solidFill>
              <a:uFill>
                <a:solidFill>
                  <a:srgbClr val="FFFFFF"/>
                </a:solidFill>
              </a:uFill>
              <a:latin typeface="Arial"/>
            </a:endParaRPr>
          </a:p>
        </p:txBody>
      </p:sp>
      <p:graphicFrame>
        <p:nvGraphicFramePr>
          <p:cNvPr id="90" name="Table 14"/>
          <p:cNvGraphicFramePr/>
          <p:nvPr>
            <p:extLst>
              <p:ext uri="{D42A27DB-BD31-4B8C-83A1-F6EECF244321}">
                <p14:modId xmlns:p14="http://schemas.microsoft.com/office/powerpoint/2010/main" val="1061228806"/>
              </p:ext>
            </p:extLst>
          </p:nvPr>
        </p:nvGraphicFramePr>
        <p:xfrm>
          <a:off x="1306105" y="3485297"/>
          <a:ext cx="8930424" cy="1553135"/>
        </p:xfrm>
        <a:graphic>
          <a:graphicData uri="http://schemas.openxmlformats.org/drawingml/2006/table">
            <a:tbl>
              <a:tblPr/>
              <a:tblGrid>
                <a:gridCol w="726963"/>
                <a:gridCol w="4268392"/>
                <a:gridCol w="1663926"/>
                <a:gridCol w="2271143"/>
              </a:tblGrid>
              <a:tr h="424367">
                <a:tc>
                  <a:txBody>
                    <a:bodyPr/>
                    <a:lstStyle/>
                    <a:p>
                      <a:pPr>
                        <a:lnSpc>
                          <a:spcPct val="100000"/>
                        </a:lnSpc>
                      </a:pPr>
                      <a:r>
                        <a:rPr lang="es-ES" sz="1800" b="1" strike="noStrike" spc="-1" dirty="0">
                          <a:solidFill>
                            <a:srgbClr val="548235"/>
                          </a:solidFill>
                          <a:uFill>
                            <a:solidFill>
                              <a:srgbClr val="FFFFFF"/>
                            </a:solidFill>
                          </a:uFill>
                          <a:latin typeface="Calibri"/>
                        </a:rPr>
                        <a:t>Nº</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800" b="1" strike="noStrike" spc="-1" dirty="0">
                          <a:solidFill>
                            <a:srgbClr val="548235"/>
                          </a:solidFill>
                          <a:uFill>
                            <a:solidFill>
                              <a:srgbClr val="FFFFFF"/>
                            </a:solidFill>
                          </a:uFill>
                          <a:latin typeface="Calibri"/>
                        </a:rPr>
                        <a:t>Nombre y Apellidos</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400" b="1" strike="noStrike" spc="-1" dirty="0">
                          <a:solidFill>
                            <a:srgbClr val="548235"/>
                          </a:solidFill>
                          <a:uFill>
                            <a:solidFill>
                              <a:srgbClr val="FFFFFF"/>
                            </a:solidFill>
                          </a:uFill>
                          <a:latin typeface="Calibri"/>
                        </a:rPr>
                        <a:t>Fecha nacimiento</a:t>
                      </a:r>
                      <a:endParaRPr lang="es-ES" sz="14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200" b="1" strike="noStrike" spc="-1" dirty="0">
                          <a:solidFill>
                            <a:srgbClr val="548235"/>
                          </a:solidFill>
                          <a:uFill>
                            <a:solidFill>
                              <a:srgbClr val="FFFFFF"/>
                            </a:solidFill>
                          </a:uFill>
                          <a:latin typeface="Calibri"/>
                        </a:rPr>
                        <a:t>Firma autorización menores</a:t>
                      </a:r>
                      <a:endParaRPr lang="es-ES" sz="12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376256">
                <a:tc>
                  <a:txBody>
                    <a:bodyPr/>
                    <a:lstStyle/>
                    <a:p>
                      <a:pPr>
                        <a:lnSpc>
                          <a:spcPct val="100000"/>
                        </a:lnSpc>
                      </a:pPr>
                      <a:r>
                        <a:rPr lang="es-ES" sz="1800" b="0" strike="noStrike" spc="-1">
                          <a:solidFill>
                            <a:srgbClr val="000000"/>
                          </a:solidFill>
                          <a:uFill>
                            <a:solidFill>
                              <a:srgbClr val="FFFFFF"/>
                            </a:solidFill>
                          </a:uFill>
                          <a:latin typeface="Calibri"/>
                        </a:rPr>
                        <a:t>1</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376256">
                <a:tc>
                  <a:txBody>
                    <a:bodyPr/>
                    <a:lstStyle/>
                    <a:p>
                      <a:pPr>
                        <a:lnSpc>
                          <a:spcPct val="100000"/>
                        </a:lnSpc>
                      </a:pPr>
                      <a:r>
                        <a:rPr lang="es-ES" sz="1800" b="0" strike="noStrike" spc="-1">
                          <a:solidFill>
                            <a:srgbClr val="000000"/>
                          </a:solidFill>
                          <a:uFill>
                            <a:solidFill>
                              <a:srgbClr val="FFFFFF"/>
                            </a:solidFill>
                          </a:uFill>
                          <a:latin typeface="Calibri"/>
                        </a:rPr>
                        <a:t>2</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376256">
                <a:tc>
                  <a:txBody>
                    <a:bodyPr/>
                    <a:lstStyle/>
                    <a:p>
                      <a:pPr>
                        <a:lnSpc>
                          <a:spcPct val="100000"/>
                        </a:lnSpc>
                      </a:pPr>
                      <a:r>
                        <a:rPr lang="es-ES" sz="1800" b="0" strike="noStrike" spc="-1">
                          <a:solidFill>
                            <a:srgbClr val="000000"/>
                          </a:solidFill>
                          <a:uFill>
                            <a:solidFill>
                              <a:srgbClr val="FFFFFF"/>
                            </a:solidFill>
                          </a:uFill>
                          <a:latin typeface="Calibri"/>
                        </a:rPr>
                        <a:t>3</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graphicFrame>
        <p:nvGraphicFramePr>
          <p:cNvPr id="91" name="Table 15"/>
          <p:cNvGraphicFramePr/>
          <p:nvPr>
            <p:extLst>
              <p:ext uri="{D42A27DB-BD31-4B8C-83A1-F6EECF244321}">
                <p14:modId xmlns:p14="http://schemas.microsoft.com/office/powerpoint/2010/main" val="1827469606"/>
              </p:ext>
            </p:extLst>
          </p:nvPr>
        </p:nvGraphicFramePr>
        <p:xfrm>
          <a:off x="1174612" y="932320"/>
          <a:ext cx="5956695" cy="2437777"/>
        </p:xfrm>
        <a:graphic>
          <a:graphicData uri="http://schemas.openxmlformats.org/drawingml/2006/table">
            <a:tbl>
              <a:tblPr/>
              <a:tblGrid>
                <a:gridCol w="1594998"/>
                <a:gridCol w="4361697"/>
              </a:tblGrid>
              <a:tr h="461169">
                <a:tc>
                  <a:txBody>
                    <a:bodyPr/>
                    <a:lstStyle/>
                    <a:p>
                      <a:pPr>
                        <a:lnSpc>
                          <a:spcPct val="100000"/>
                        </a:lnSpc>
                      </a:pPr>
                      <a:r>
                        <a:rPr lang="es-ES" sz="1800" b="1" strike="noStrike" spc="-1" dirty="0">
                          <a:solidFill>
                            <a:schemeClr val="tx1"/>
                          </a:solidFill>
                          <a:uFill>
                            <a:solidFill>
                              <a:srgbClr val="FFFFFF"/>
                            </a:solidFill>
                          </a:uFill>
                          <a:latin typeface="Calibri"/>
                        </a:rPr>
                        <a:t>Modalidad: </a:t>
                      </a:r>
                      <a:endParaRPr lang="es-ES" sz="1800" b="0" strike="noStrike" spc="-1" dirty="0">
                        <a:solidFill>
                          <a:schemeClr val="tx1"/>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421105">
                <a:tc>
                  <a:txBody>
                    <a:bodyPr/>
                    <a:lstStyle/>
                    <a:p>
                      <a:pPr>
                        <a:lnSpc>
                          <a:spcPct val="100000"/>
                        </a:lnSpc>
                      </a:pPr>
                      <a:r>
                        <a:rPr lang="es-ES" sz="1800" b="0" strike="noStrike" spc="-1" dirty="0">
                          <a:solidFill>
                            <a:srgbClr val="000000"/>
                          </a:solidFill>
                          <a:uFill>
                            <a:solidFill>
                              <a:srgbClr val="FFFFFF"/>
                            </a:solidFill>
                          </a:uFill>
                          <a:latin typeface="Calibri"/>
                        </a:rPr>
                        <a:t>Nombre equipo:</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459000">
                <a:tc>
                  <a:txBody>
                    <a:bodyPr/>
                    <a:lstStyle/>
                    <a:p>
                      <a:pPr>
                        <a:lnSpc>
                          <a:spcPct val="100000"/>
                        </a:lnSpc>
                      </a:pPr>
                      <a:r>
                        <a:rPr lang="es-ES" sz="1800" b="0" strike="noStrike" spc="-1" dirty="0">
                          <a:solidFill>
                            <a:srgbClr val="000000"/>
                          </a:solidFill>
                          <a:uFill>
                            <a:solidFill>
                              <a:srgbClr val="FFFFFF"/>
                            </a:solidFill>
                          </a:uFill>
                          <a:latin typeface="Calibri"/>
                        </a:rPr>
                        <a:t>Delegado: </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443368">
                <a:tc>
                  <a:txBody>
                    <a:bodyPr/>
                    <a:lstStyle/>
                    <a:p>
                      <a:pPr>
                        <a:lnSpc>
                          <a:spcPct val="100000"/>
                        </a:lnSpc>
                      </a:pPr>
                      <a:r>
                        <a:rPr lang="es-ES" sz="1800" b="0" strike="noStrike" spc="-1" dirty="0" err="1">
                          <a:solidFill>
                            <a:srgbClr val="000000"/>
                          </a:solidFill>
                          <a:uFill>
                            <a:solidFill>
                              <a:srgbClr val="FFFFFF"/>
                            </a:solidFill>
                          </a:uFill>
                          <a:latin typeface="Calibri"/>
                        </a:rPr>
                        <a:t>Tlf</a:t>
                      </a:r>
                      <a:r>
                        <a:rPr lang="es-ES" sz="1800" b="0" strike="noStrike" spc="-1" dirty="0">
                          <a:solidFill>
                            <a:srgbClr val="000000"/>
                          </a:solidFill>
                          <a:uFill>
                            <a:solidFill>
                              <a:srgbClr val="FFFFFF"/>
                            </a:solidFill>
                          </a:uFill>
                          <a:latin typeface="Calibri"/>
                        </a:rPr>
                        <a:t> contacto</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434160">
                <a:tc>
                  <a:txBody>
                    <a:bodyPr/>
                    <a:lstStyle/>
                    <a:p>
                      <a:pPr>
                        <a:lnSpc>
                          <a:spcPct val="100000"/>
                        </a:lnSpc>
                      </a:pPr>
                      <a:r>
                        <a:rPr lang="es-ES" sz="1800" b="0" strike="noStrike" spc="-1" dirty="0">
                          <a:solidFill>
                            <a:srgbClr val="000000"/>
                          </a:solidFill>
                          <a:uFill>
                            <a:solidFill>
                              <a:srgbClr val="FFFFFF"/>
                            </a:solidFill>
                          </a:uFill>
                          <a:latin typeface="Calibri"/>
                        </a:rPr>
                        <a:t>Email</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pic>
        <p:nvPicPr>
          <p:cNvPr id="92" name="Imagen 4"/>
          <p:cNvPicPr/>
          <p:nvPr/>
        </p:nvPicPr>
        <p:blipFill>
          <a:blip r:embed="rId4"/>
          <a:stretch/>
        </p:blipFill>
        <p:spPr>
          <a:xfrm>
            <a:off x="2447640" y="5630040"/>
            <a:ext cx="1164240" cy="871560"/>
          </a:xfrm>
          <a:prstGeom prst="rect">
            <a:avLst/>
          </a:prstGeom>
          <a:ln>
            <a:noFill/>
          </a:ln>
        </p:spPr>
      </p:pic>
      <p:sp>
        <p:nvSpPr>
          <p:cNvPr id="2" name="Rectángulo 1"/>
          <p:cNvSpPr/>
          <p:nvPr/>
        </p:nvSpPr>
        <p:spPr>
          <a:xfrm>
            <a:off x="2613798" y="964205"/>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Rectángulo 20"/>
          <p:cNvSpPr/>
          <p:nvPr/>
        </p:nvSpPr>
        <p:spPr>
          <a:xfrm>
            <a:off x="3029759" y="1561351"/>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ángulo 21"/>
          <p:cNvSpPr/>
          <p:nvPr/>
        </p:nvSpPr>
        <p:spPr>
          <a:xfrm>
            <a:off x="2613799" y="2033427"/>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22"/>
          <p:cNvSpPr/>
          <p:nvPr/>
        </p:nvSpPr>
        <p:spPr>
          <a:xfrm>
            <a:off x="2629079" y="2494980"/>
            <a:ext cx="4362406"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p:cNvSpPr/>
          <p:nvPr/>
        </p:nvSpPr>
        <p:spPr>
          <a:xfrm>
            <a:off x="2613799" y="2956928"/>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p:cNvSpPr/>
          <p:nvPr/>
        </p:nvSpPr>
        <p:spPr>
          <a:xfrm>
            <a:off x="2071192" y="3913806"/>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25"/>
          <p:cNvSpPr/>
          <p:nvPr/>
        </p:nvSpPr>
        <p:spPr>
          <a:xfrm>
            <a:off x="2071191" y="4286782"/>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ectángulo 26"/>
          <p:cNvSpPr/>
          <p:nvPr/>
        </p:nvSpPr>
        <p:spPr>
          <a:xfrm>
            <a:off x="2071191" y="4682794"/>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p:cNvSpPr/>
          <p:nvPr/>
        </p:nvSpPr>
        <p:spPr>
          <a:xfrm>
            <a:off x="6418628" y="3899495"/>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Rectángulo 28"/>
          <p:cNvSpPr/>
          <p:nvPr/>
        </p:nvSpPr>
        <p:spPr>
          <a:xfrm>
            <a:off x="6418628" y="4284722"/>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Rectángulo 29"/>
          <p:cNvSpPr/>
          <p:nvPr/>
        </p:nvSpPr>
        <p:spPr>
          <a:xfrm>
            <a:off x="6431764" y="4682793"/>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p:cNvSpPr/>
          <p:nvPr/>
        </p:nvSpPr>
        <p:spPr>
          <a:xfrm>
            <a:off x="8312424" y="3901653"/>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Rectángulo 31"/>
          <p:cNvSpPr/>
          <p:nvPr/>
        </p:nvSpPr>
        <p:spPr>
          <a:xfrm>
            <a:off x="8304381" y="4299033"/>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32"/>
          <p:cNvSpPr/>
          <p:nvPr/>
        </p:nvSpPr>
        <p:spPr>
          <a:xfrm>
            <a:off x="8312425" y="4695119"/>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TotalTime>
  <Words>70</Words>
  <Application>Microsoft Office PowerPoint</Application>
  <PresentationFormat>Panorámica</PresentationFormat>
  <Paragraphs>26</Paragraphs>
  <Slides>1</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vt:i4>
      </vt:variant>
    </vt:vector>
  </HeadingPairs>
  <TitlesOfParts>
    <vt:vector size="11" baseType="lpstr">
      <vt:lpstr>宋体</vt:lpstr>
      <vt:lpstr>Arial</vt:lpstr>
      <vt:lpstr>Calibri</vt:lpstr>
      <vt:lpstr>Calibri Light</vt:lpstr>
      <vt:lpstr>Comic Sans MS</vt:lpstr>
      <vt:lpstr>DejaVu Sans</vt:lpstr>
      <vt:lpstr>Symbol</vt:lpstr>
      <vt:lpstr>Times New Roman</vt:lpstr>
      <vt:lpstr>Wingdings</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Gustavo Molina Teba</dc:creator>
  <dc:description/>
  <cp:lastModifiedBy>Gustavo Molina Teba</cp:lastModifiedBy>
  <cp:revision>61</cp:revision>
  <cp:lastPrinted>2020-07-16T07:46:51Z</cp:lastPrinted>
  <dcterms:created xsi:type="dcterms:W3CDTF">2017-06-01T15:55:13Z</dcterms:created>
  <dcterms:modified xsi:type="dcterms:W3CDTF">2020-07-17T08:32:12Z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